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7303B-49CB-4E7B-9AF4-3B9BC16465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C7C0F-263D-4356-B9D7-BB7634732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E3938-7017-49F5-8720-62E743E6F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F491F-1165-4F70-BEA9-3D34DC7A9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65AF4-F545-4484-A954-8296A9013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32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FFCB9-37EB-4EC9-BB71-6633C0C5E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7DCD6A-093F-491A-8639-76C4215C5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0239A-EF01-42CA-A7C2-B88FA7AC9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112F1-7E5D-4DB7-BE0A-BFA359BA5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5FB12-E325-47C4-9811-0C2DB2B04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37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1AD4A5-EC96-4463-B23D-EAD74A6463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CCE5D6-9704-4476-94A3-0DD32D6BDB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EFA1F-8DBC-4EA6-8C4C-3121E6C7F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0E33C-FF78-4B86-9E5F-C60AA501F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51DE8-E3C6-4993-B262-90307B960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022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EC95D-4A72-423B-AA72-44EA97741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C2AC5-91CB-46E6-B1D9-002329960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E4679-929E-4AEE-858F-AA79C9910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BDBFD-DEEF-4926-ACE1-B07CE6694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0BD51-CF8C-4928-821F-E0219492D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463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CC53A-3990-4D45-924B-563FDE6A0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49CEB-2E45-4918-8378-B87234B14E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C35CB-68CC-4E3B-82EF-5A5B3719B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42C2E-453E-4AA3-9F6D-5C47E5469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F5DA8-2027-45F3-8958-A0AF0E06F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60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04C9B-A99C-44AE-97D5-D4C3495C6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8CE00-3171-47E7-91C5-99249FF5EB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F253A1-D5CA-45C2-9E0A-492538AC9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28020-25E1-49CA-9A6F-6B21B72D3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D66A6-E65E-424D-ADFF-603519EA5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45699-DF7F-4294-890E-C7970473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13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CFFB2-7115-4EB7-A1F8-1C10B2F24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AC1FA-5F78-4260-8F47-9B5B8CC4F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EB164-C0A5-4990-950A-ABAE1C5E3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DCEC04-94B0-415B-8143-9B83CCCB6E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97A582-261C-4C07-8B32-8389205B6F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E891B3-B71B-4B45-BD38-C91E2EDA4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C6DE5D-3A52-47CD-85F7-D5145E753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211073-7AA6-497C-BCEA-62E11F618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2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74C11-180B-4E74-B9C2-14CA4CD18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C3D553-9E8C-424C-A99B-32A14FB5B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9EBFB0-EE5E-4BAE-B242-5918BC00A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ADBA8D-1C0D-48C5-AB71-404BD94DC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605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A4579-73D8-4C0F-99BA-9DDEDF20C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A36F1E-8114-475B-8F23-BE6F746E6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1BCFD6-02D5-46F8-A47A-19BEDA3A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257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FD361-F0F7-40E3-863B-FF128E4F0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E0D8B-F4DB-4F6A-A2A5-DE5A02804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2F408-1858-473F-86DA-59551CFC91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377A27-653E-4D1D-BD78-411A6C0F7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E6B25-70A4-443F-8FB6-27CABE0B8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4C93D2-505C-4061-93ED-C14AC173B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8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4B4E1-BD4E-4058-994F-7AA982BBE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FE46BD-E70D-403C-A7E6-63B2BDE4AB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426D71-55A8-418F-A9A9-2CF1A5033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D76652-42F8-4CF8-AB8E-258FB89BB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E9937-62F6-4EF5-93A3-D6A1D5415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5576E-592D-4A15-AFA0-085DE75DD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27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BB8C-36CA-4404-BE98-2CD6F56C6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79246-E149-45CB-9741-15BD74516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64145-F917-4134-A6F5-0EFCC2AB0D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DEAC2-17E1-4FF8-A4B2-BE3D4F92C780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93D60-C36E-499E-B612-9478BC6F62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29BE7-92B1-49E6-9889-CB5CFBFEE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3C27F-474C-4897-962B-1B5102D2E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218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A74BA-79CF-4BB1-BBD0-2B9ED73CC0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47EAB5-9A01-4A4C-BA12-DFAE99926F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3295543F-0CBB-4439-AAB0-0BF64C87C4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58775"/>
            <a:ext cx="12192000" cy="614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1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00"/>
    </mc:Choice>
    <mc:Fallback xmlns="">
      <p:transition spd="slow" advTm="40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asp</dc:creator>
  <cp:lastModifiedBy>asp</cp:lastModifiedBy>
  <cp:revision>3</cp:revision>
  <dcterms:created xsi:type="dcterms:W3CDTF">2025-07-08T04:31:10Z</dcterms:created>
  <dcterms:modified xsi:type="dcterms:W3CDTF">2025-07-08T05:21:55Z</dcterms:modified>
</cp:coreProperties>
</file>

<file path=docProps/thumbnail.jpeg>
</file>